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本文主要介绍了作者自己的爱好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而集邮也让作者了解到了很多关于不同国家的事情。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981" y="878951"/>
            <a:ext cx="10656450" cy="1397921"/>
          </a:xfrm>
          <a:prstGeom prst="rect">
            <a:avLst/>
          </a:prstGeom>
        </p:spPr>
      </p:pic>
      <p:pic>
        <p:nvPicPr>
          <p:cNvPr id="6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class,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Today,I’m going to talk about my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play sports and others build models,but my hobby is collecting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stamps because they are very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also teach me a lot about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I have this hobby thanks to my grandpa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is a stamp collector,and he has thousands of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of them are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valuable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,so he always keeps them with great care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grandpa wants to enjoy his stamps,he will even wear white gloves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 sometimes help him take old stamps from envelopes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and postcards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likes to tell me interesting stories about the different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almost like a history lesson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show you a very wonderful stamp of 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my favourite because it was my first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bought it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built it thousands of years ago,and they built it to keep the enemies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away,” he told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also shared many other interesting stories about 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this stamp,I became interested in Chinese history,and I started to collect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have over a hundred of them,and I am learning more and more about countries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Thank you for listening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Any questions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writer start to love collecting stamps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his history homework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grandpa told him to do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learn a lot from stamps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is interested in Chinese buildings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also teach me a lot about different countries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可知，作者可以通过邮票了解很多关于不同国家的事情。故选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5"/>
          <p:cNvSpPr txBox="1"/>
          <p:nvPr/>
        </p:nvSpPr>
        <p:spPr bwMode="auto">
          <a:xfrm>
            <a:off x="328309" y="237490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 always keeps them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great care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可知，有些邮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极为小心地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票很重要，所以爷爷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小心翼翼地保存它们。故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1834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Cheap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6" name="箭头右.eps" descr="id:2147486758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8195945" y="2997200"/>
            <a:ext cx="449580" cy="480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can be the best title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 to Collect Stamps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Have Stories to Tell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 Points of Collecting Stamps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Grandpa and Stamp Collecting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5545" y="814678"/>
            <a:ext cx="3677605" cy="478518"/>
          </a:xfrm>
          <a:prstGeom prst="rect">
            <a:avLst/>
          </a:prstGeom>
        </p:spPr>
      </p:pic>
      <p:sp>
        <p:nvSpPr>
          <p:cNvPr id="6" name="内容占位符 17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标题归纳题。通读全文可知，本文主要介绍了作者自己的爱好——集邮，而集邮也让作者了解到很多关于不同国家的事情。故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邮票有故事要讲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适合作文章最佳标题。故选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2180</Words>
  <Application>WPS 演示</Application>
  <PresentationFormat>自定义</PresentationFormat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